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"/>
  </p:handoutMasterIdLst>
  <p:sldIdLst>
    <p:sldId id="279" r:id="rId2"/>
    <p:sldId id="280" r:id="rId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B"/>
    <a:srgbClr val="625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D1BF3-91AE-6549-861F-AFE59DDE407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85D7-D329-1248-A9D0-DD12D853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wCLL_Logo_White_Vector Illustra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70" y="5052234"/>
            <a:ext cx="3330589" cy="152222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524135" y="3568008"/>
            <a:ext cx="8157678" cy="70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3224755"/>
            <a:ext cx="7289800" cy="11287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3600" dirty="0"/>
              <a:t>Click to edit sub header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79346" y="2139014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document header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67438" y="6342091"/>
            <a:ext cx="1146549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chemeClr val="bg1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D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wCLL_Logo_White_Vector Illustra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20" y="2786401"/>
            <a:ext cx="3695700" cy="168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background white on orang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524135" y="3574727"/>
            <a:ext cx="8157678" cy="70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EA5B0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83283" y="2855516"/>
            <a:ext cx="9165232" cy="961727"/>
          </a:xfrm>
          <a:prstGeom prst="rect">
            <a:avLst/>
          </a:prstGeom>
        </p:spPr>
        <p:txBody>
          <a:bodyPr vert="horz"/>
          <a:lstStyle>
            <a:lvl1pPr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Section header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FFFFFF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75589" y="3871366"/>
            <a:ext cx="5127597" cy="9527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GB" dirty="0"/>
              <a:t>Click to edit sub header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7996" y="1913758"/>
            <a:ext cx="0" cy="2548737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84175" y="2054238"/>
            <a:ext cx="4125963" cy="596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rgbClr val="FFFFFF"/>
                </a:solidFill>
              </a:defRPr>
            </a:lvl1pPr>
            <a:lvl2pPr marL="457200" indent="0">
              <a:buNone/>
              <a:defRPr sz="3600">
                <a:solidFill>
                  <a:srgbClr val="FFFFFF"/>
                </a:solidFill>
              </a:defRPr>
            </a:lvl2pPr>
            <a:lvl3pPr marL="914400" indent="0">
              <a:buNone/>
              <a:defRPr sz="3600">
                <a:solidFill>
                  <a:srgbClr val="FFFFFF"/>
                </a:solidFill>
              </a:defRPr>
            </a:lvl3pPr>
            <a:lvl4pPr marL="1371600" indent="0">
              <a:buNone/>
              <a:defRPr sz="3600">
                <a:solidFill>
                  <a:srgbClr val="FFFFFF"/>
                </a:solidFill>
              </a:defRPr>
            </a:lvl4pPr>
            <a:lvl5pPr marL="1828800" indent="0">
              <a:buNone/>
              <a:defRPr sz="36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1" y="1025800"/>
            <a:ext cx="6944831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6170132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2516188"/>
            <a:ext cx="10755313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1" y="1025800"/>
            <a:ext cx="6944831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1" y="2516188"/>
            <a:ext cx="3267142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633570" y="2065597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7633088" y="2513903"/>
            <a:ext cx="3403373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939269" y="2067882"/>
            <a:ext cx="3483744" cy="3566156"/>
          </a:xfrm>
          <a:prstGeom prst="rect">
            <a:avLst/>
          </a:prstGeom>
          <a:solidFill>
            <a:srgbClr val="625D5B"/>
          </a:solidFill>
        </p:spPr>
        <p:txBody>
          <a:bodyPr vert="horz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edit overlay text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32" y="1025800"/>
            <a:ext cx="4501912" cy="6188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</a:lstStyle>
          <a:p>
            <a:pPr lvl="0"/>
            <a:r>
              <a:rPr lang="en-GB" dirty="0"/>
              <a:t>Click to edit page title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4032" y="2067882"/>
            <a:ext cx="2735338" cy="3826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EA5B0B"/>
                </a:solidFill>
              </a:defRPr>
            </a:lvl1pPr>
            <a:lvl2pPr marL="0" indent="0">
              <a:buNone/>
              <a:defRPr sz="1400"/>
            </a:lvl2pPr>
            <a:lvl3pPr marL="914400" indent="0">
              <a:buFont typeface="Arial"/>
              <a:buNone/>
              <a:defRPr/>
            </a:lvl3pPr>
          </a:lstStyle>
          <a:p>
            <a:pPr lvl="0"/>
            <a:r>
              <a:rPr lang="en-GB" dirty="0"/>
              <a:t>Click to edit sub header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2516188"/>
            <a:ext cx="3902154" cy="3109912"/>
          </a:xfrm>
          <a:prstGeom prst="rect">
            <a:avLst/>
          </a:prstGeom>
        </p:spPr>
        <p:txBody>
          <a:bodyPr vert="horz" numCol="2"/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body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33196" y="2063683"/>
            <a:ext cx="5638658" cy="40303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an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981035"/>
            <a:ext cx="5216911" cy="8983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123,456,6789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700" y="1938338"/>
            <a:ext cx="4616450" cy="968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statistic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73775" y="317500"/>
            <a:ext cx="5779773" cy="58823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18424" y="4484270"/>
            <a:ext cx="4616450" cy="968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statistic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21018" y="3460038"/>
            <a:ext cx="5120958" cy="9532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="1">
                <a:solidFill>
                  <a:srgbClr val="EA5B0B"/>
                </a:solidFill>
              </a:defRPr>
            </a:lvl1pPr>
            <a:lvl2pPr marL="457200" indent="0">
              <a:buNone/>
              <a:defRPr sz="5000" b="1">
                <a:solidFill>
                  <a:srgbClr val="EA5B0B"/>
                </a:solidFill>
              </a:defRPr>
            </a:lvl2pPr>
            <a:lvl3pPr marL="914400" indent="0">
              <a:buNone/>
              <a:defRPr sz="5000" b="1">
                <a:solidFill>
                  <a:srgbClr val="EA5B0B"/>
                </a:solidFill>
              </a:defRPr>
            </a:lvl3pPr>
            <a:lvl4pPr marL="1371600" indent="0">
              <a:buNone/>
              <a:defRPr sz="5000" b="1">
                <a:solidFill>
                  <a:srgbClr val="EA5B0B"/>
                </a:solidFill>
              </a:defRPr>
            </a:lvl4pPr>
            <a:lvl5pPr marL="1828800" indent="0">
              <a:buNone/>
              <a:defRPr sz="5000" b="1">
                <a:solidFill>
                  <a:srgbClr val="EA5B0B"/>
                </a:solidFill>
              </a:defRPr>
            </a:lvl5pPr>
          </a:lstStyle>
          <a:p>
            <a:pPr lvl="0"/>
            <a:r>
              <a:rPr lang="en-US" dirty="0"/>
              <a:t>123,456,789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2"/>
            <a:ext cx="9540296" cy="8983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2238375"/>
            <a:ext cx="9556750" cy="1518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GB" dirty="0"/>
              <a:t>Click to edit statement 36 point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3944" y="3995081"/>
            <a:ext cx="9540875" cy="18784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Click to edit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1"/>
            <a:ext cx="8908647" cy="418619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overlay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background orange on whit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329" y="1243092"/>
            <a:ext cx="10971586" cy="253993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5000" b="1" baseline="0">
                <a:solidFill>
                  <a:srgbClr val="EA5B0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“Click to edit testimonial text”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908425"/>
            <a:ext cx="10998200" cy="86201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GB" dirty="0"/>
              <a:t>Click to edit citation text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5395894" y="6342091"/>
            <a:ext cx="1404411" cy="2652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3B33CB5-BD54-3449-B7E9-384BEEC1FE89}" type="slidenum">
              <a:rPr lang="en-US" sz="1000" smtClean="0">
                <a:solidFill>
                  <a:srgbClr val="625D5B"/>
                </a:solidFill>
                <a:latin typeface="Calibri"/>
                <a:cs typeface="Calibri"/>
              </a:rPr>
              <a:t>‹#›</a:t>
            </a:fld>
            <a:endParaRPr lang="en-US" sz="1000" dirty="0">
              <a:solidFill>
                <a:srgbClr val="625D5B"/>
              </a:solidFill>
              <a:latin typeface="Calibri"/>
              <a:cs typeface="Calibri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74302" y="6342091"/>
            <a:ext cx="904541" cy="265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© </a:t>
            </a:r>
            <a:r>
              <a:rPr lang="en-US" sz="1000" dirty="0" err="1">
                <a:solidFill>
                  <a:srgbClr val="625D5B"/>
                </a:solidFill>
                <a:latin typeface="Calibri"/>
                <a:cs typeface="Calibri"/>
              </a:rPr>
              <a:t>iwCLL</a:t>
            </a:r>
            <a:r>
              <a:rPr lang="en-US" sz="1000" dirty="0">
                <a:solidFill>
                  <a:srgbClr val="625D5B"/>
                </a:solidFill>
                <a:latin typeface="Calibri"/>
                <a:cs typeface="Calibri"/>
              </a:rPr>
              <a:t> 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4" r:id="rId5"/>
    <p:sldLayoutId id="2147483653" r:id="rId6"/>
    <p:sldLayoutId id="2147483655" r:id="rId7"/>
    <p:sldLayoutId id="2147483660" r:id="rId8"/>
    <p:sldLayoutId id="2147483661" r:id="rId9"/>
    <p:sldLayoutId id="214748366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B5527A1-7A3D-4A88-B735-8E2C47B5D7B0}"/>
              </a:ext>
            </a:extLst>
          </p:cNvPr>
          <p:cNvGrpSpPr/>
          <p:nvPr/>
        </p:nvGrpSpPr>
        <p:grpSpPr>
          <a:xfrm>
            <a:off x="74403" y="1624820"/>
            <a:ext cx="9499117" cy="4341558"/>
            <a:chOff x="154024" y="1950703"/>
            <a:chExt cx="9499117" cy="43415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79D8DF-D5A5-4A37-A37D-1C4CF04A88BA}"/>
                </a:ext>
              </a:extLst>
            </p:cNvPr>
            <p:cNvSpPr/>
            <p:nvPr/>
          </p:nvSpPr>
          <p:spPr>
            <a:xfrm>
              <a:off x="1890362" y="1950703"/>
              <a:ext cx="6930474" cy="591045"/>
            </a:xfrm>
            <a:prstGeom prst="roundRect">
              <a:avLst/>
            </a:prstGeom>
            <a:solidFill>
              <a:srgbClr val="EA5B0B"/>
            </a:solidFill>
            <a:ln>
              <a:solidFill>
                <a:srgbClr val="625D5B"/>
              </a:solidFill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Membership Assembly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87CA6C4-59B4-49E9-875B-F7A61B14E0EE}"/>
                </a:ext>
              </a:extLst>
            </p:cNvPr>
            <p:cNvGrpSpPr/>
            <p:nvPr/>
          </p:nvGrpSpPr>
          <p:grpSpPr>
            <a:xfrm>
              <a:off x="154024" y="2928894"/>
              <a:ext cx="9499117" cy="3363367"/>
              <a:chOff x="154024" y="2928894"/>
              <a:chExt cx="9499117" cy="336336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E26741-4D5C-4BE0-9458-00995AEA0D75}"/>
                  </a:ext>
                </a:extLst>
              </p:cNvPr>
              <p:cNvSpPr/>
              <p:nvPr/>
            </p:nvSpPr>
            <p:spPr>
              <a:xfrm>
                <a:off x="154024" y="5186800"/>
                <a:ext cx="1486876" cy="1105461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 err="1"/>
                  <a:t>iwCLL</a:t>
                </a:r>
                <a:r>
                  <a:rPr lang="en-GB" sz="1600" dirty="0"/>
                  <a:t> Young Investigator Meeting Committee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7088F5-06E9-4F52-A25C-E369802CAC5F}"/>
                  </a:ext>
                </a:extLst>
              </p:cNvPr>
              <p:cNvSpPr/>
              <p:nvPr/>
            </p:nvSpPr>
            <p:spPr>
              <a:xfrm>
                <a:off x="1890362" y="2928894"/>
                <a:ext cx="6930474" cy="591045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800" dirty="0"/>
                  <a:t>Executive Board (2-year term)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3B9CC3-B231-48DA-A719-AB8BA011CC34}"/>
                  </a:ext>
                </a:extLst>
              </p:cNvPr>
              <p:cNvSpPr/>
              <p:nvPr/>
            </p:nvSpPr>
            <p:spPr>
              <a:xfrm>
                <a:off x="3135302" y="5186801"/>
                <a:ext cx="1486876" cy="1105460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/>
                  <a:t>International Programme Committee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F1BA95-53D3-45CD-BF23-57AD48CF4156}"/>
                  </a:ext>
                </a:extLst>
              </p:cNvPr>
              <p:cNvSpPr/>
              <p:nvPr/>
            </p:nvSpPr>
            <p:spPr>
              <a:xfrm>
                <a:off x="309055" y="4061051"/>
                <a:ext cx="3993842" cy="591045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2400" dirty="0"/>
                  <a:t>Biennial Meeting Chair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1B2EF0-68E4-4EB9-B29B-B5A921A8DEF3}"/>
                  </a:ext>
                </a:extLst>
              </p:cNvPr>
              <p:cNvSpPr/>
              <p:nvPr/>
            </p:nvSpPr>
            <p:spPr>
              <a:xfrm>
                <a:off x="1638028" y="5186801"/>
                <a:ext cx="1486876" cy="1105460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600" dirty="0"/>
                  <a:t>Local Organizing Committee 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D64DBB-1E18-4AB9-A10E-A4AC9E02739A}"/>
                  </a:ext>
                </a:extLst>
              </p:cNvPr>
              <p:cNvSpPr/>
              <p:nvPr/>
            </p:nvSpPr>
            <p:spPr>
              <a:xfrm>
                <a:off x="5905439" y="4417329"/>
                <a:ext cx="1231200" cy="1097727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Subcommittee</a:t>
                </a:r>
              </a:p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Guidelines</a:t>
                </a:r>
              </a:p>
              <a:p>
                <a:pPr algn="ctr"/>
                <a:endParaRPr lang="en-GB" sz="1600" dirty="0">
                  <a:solidFill>
                    <a:srgbClr val="EA5B0B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B8E1D8-9032-4EF2-9465-4347A9852354}"/>
                  </a:ext>
                </a:extLst>
              </p:cNvPr>
              <p:cNvSpPr/>
              <p:nvPr/>
            </p:nvSpPr>
            <p:spPr>
              <a:xfrm>
                <a:off x="7163690" y="4415196"/>
                <a:ext cx="1231200" cy="1097727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Subcommittee</a:t>
                </a:r>
              </a:p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Meetings</a:t>
                </a:r>
              </a:p>
              <a:p>
                <a:pPr algn="ctr"/>
                <a:endParaRPr lang="en-GB" sz="1600" dirty="0">
                  <a:solidFill>
                    <a:srgbClr val="EA5B0B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F2F6AF-0CC9-4638-B032-1671EFA63BDE}"/>
                  </a:ext>
                </a:extLst>
              </p:cNvPr>
              <p:cNvSpPr/>
              <p:nvPr/>
            </p:nvSpPr>
            <p:spPr>
              <a:xfrm>
                <a:off x="8421941" y="4394482"/>
                <a:ext cx="1231200" cy="1095594"/>
              </a:xfrm>
              <a:prstGeom prst="roundRect">
                <a:avLst/>
              </a:prstGeom>
              <a:solidFill>
                <a:srgbClr val="EA5B0B"/>
              </a:solidFill>
              <a:ln>
                <a:solidFill>
                  <a:srgbClr val="625D5B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Subcommittee</a:t>
                </a:r>
              </a:p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Nominations </a:t>
                </a:r>
              </a:p>
              <a:p>
                <a:pPr algn="ctr"/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891CA5-C349-4F04-B95C-310F38334796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5275978" y="2215865"/>
            <a:ext cx="0" cy="38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E79CAB6-5D6D-4E39-B8F4-883D6A82849F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6463163" y="2006871"/>
            <a:ext cx="545747" cy="29201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0103AAB-3F7D-4EC7-820E-4EDAC8A14AF4}"/>
              </a:ext>
            </a:extLst>
          </p:cNvPr>
          <p:cNvCxnSpPr>
            <a:endCxn id="21" idx="0"/>
          </p:cNvCxnSpPr>
          <p:nvPr/>
        </p:nvCxnSpPr>
        <p:spPr>
          <a:xfrm rot="10800000" flipV="1">
            <a:off x="2226356" y="3466928"/>
            <a:ext cx="3049623" cy="2682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312B7B1B-02B2-4B45-99DF-107C9AB1501C}"/>
              </a:ext>
            </a:extLst>
          </p:cNvPr>
          <p:cNvCxnSpPr>
            <a:cxnSpLocks/>
          </p:cNvCxnSpPr>
          <p:nvPr/>
        </p:nvCxnSpPr>
        <p:spPr>
          <a:xfrm rot="5400000">
            <a:off x="1217605" y="3876250"/>
            <a:ext cx="490007" cy="148289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BD87BE8-2EE3-4672-A190-11BBD70B8FF7}"/>
              </a:ext>
            </a:extLst>
          </p:cNvPr>
          <p:cNvCxnSpPr>
            <a:cxnSpLocks/>
          </p:cNvCxnSpPr>
          <p:nvPr/>
        </p:nvCxnSpPr>
        <p:spPr>
          <a:xfrm>
            <a:off x="2201288" y="4616396"/>
            <a:ext cx="1543168" cy="2450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06BA989-FA34-4508-B754-A3E845018B21}"/>
              </a:ext>
            </a:extLst>
          </p:cNvPr>
          <p:cNvCxnSpPr>
            <a:cxnSpLocks/>
          </p:cNvCxnSpPr>
          <p:nvPr/>
        </p:nvCxnSpPr>
        <p:spPr>
          <a:xfrm>
            <a:off x="2201288" y="4620056"/>
            <a:ext cx="0" cy="24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ntertitel 1">
            <a:extLst>
              <a:ext uri="{FF2B5EF4-FFF2-40B4-BE49-F238E27FC236}">
                <a16:creationId xmlns:a16="http://schemas.microsoft.com/office/drawing/2014/main" id="{5B04F54A-C301-1541-A773-E746A32A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22" y="363647"/>
            <a:ext cx="9540296" cy="898358"/>
          </a:xfrm>
        </p:spPr>
        <p:txBody>
          <a:bodyPr/>
          <a:lstStyle/>
          <a:p>
            <a:r>
              <a:rPr lang="de-DE" dirty="0"/>
              <a:t>Governance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B601E-4814-47CE-8A09-7D58CCD1E6F6}"/>
              </a:ext>
            </a:extLst>
          </p:cNvPr>
          <p:cNvSpPr/>
          <p:nvPr/>
        </p:nvSpPr>
        <p:spPr>
          <a:xfrm>
            <a:off x="4554851" y="4094119"/>
            <a:ext cx="1230129" cy="1098000"/>
          </a:xfrm>
          <a:prstGeom prst="roundRect">
            <a:avLst/>
          </a:prstGeom>
          <a:solidFill>
            <a:srgbClr val="EA5B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Subcommittee Global Partnerships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C43A35D-464F-0BEF-07CD-7CB71298478D}"/>
              </a:ext>
            </a:extLst>
          </p:cNvPr>
          <p:cNvSpPr/>
          <p:nvPr/>
        </p:nvSpPr>
        <p:spPr>
          <a:xfrm>
            <a:off x="9736522" y="4068599"/>
            <a:ext cx="1231200" cy="1095594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Subcommittee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Science</a:t>
            </a:r>
          </a:p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2E2460-2A46-4B3F-E43C-1CAE091A6D6D}"/>
              </a:ext>
            </a:extLst>
          </p:cNvPr>
          <p:cNvCxnSpPr>
            <a:cxnSpLocks/>
          </p:cNvCxnSpPr>
          <p:nvPr/>
        </p:nvCxnSpPr>
        <p:spPr>
          <a:xfrm>
            <a:off x="5057192" y="3754263"/>
            <a:ext cx="0" cy="33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8864F29-D17D-918D-8989-3FA6BB137C1D}"/>
              </a:ext>
            </a:extLst>
          </p:cNvPr>
          <p:cNvCxnSpPr>
            <a:cxnSpLocks/>
          </p:cNvCxnSpPr>
          <p:nvPr/>
        </p:nvCxnSpPr>
        <p:spPr>
          <a:xfrm>
            <a:off x="5057192" y="3735168"/>
            <a:ext cx="5294930" cy="4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8222C1-C32F-458B-421C-58A45F9B52F7}"/>
              </a:ext>
            </a:extLst>
          </p:cNvPr>
          <p:cNvCxnSpPr>
            <a:endCxn id="16" idx="0"/>
          </p:cNvCxnSpPr>
          <p:nvPr/>
        </p:nvCxnSpPr>
        <p:spPr>
          <a:xfrm>
            <a:off x="6441418" y="3760688"/>
            <a:ext cx="0" cy="33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9970EF-8AC6-3EDE-6C58-DA2050AAE81C}"/>
              </a:ext>
            </a:extLst>
          </p:cNvPr>
          <p:cNvCxnSpPr>
            <a:endCxn id="19" idx="0"/>
          </p:cNvCxnSpPr>
          <p:nvPr/>
        </p:nvCxnSpPr>
        <p:spPr>
          <a:xfrm>
            <a:off x="7699669" y="3754263"/>
            <a:ext cx="0" cy="335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7D3FF6-04CC-F54A-696B-E4A525B8B5F1}"/>
              </a:ext>
            </a:extLst>
          </p:cNvPr>
          <p:cNvCxnSpPr>
            <a:endCxn id="22" idx="0"/>
          </p:cNvCxnSpPr>
          <p:nvPr/>
        </p:nvCxnSpPr>
        <p:spPr>
          <a:xfrm>
            <a:off x="8957920" y="3744715"/>
            <a:ext cx="0" cy="323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BD776B7-B718-B3AB-91BC-A50DB2E604D3}"/>
              </a:ext>
            </a:extLst>
          </p:cNvPr>
          <p:cNvCxnSpPr>
            <a:endCxn id="9" idx="0"/>
          </p:cNvCxnSpPr>
          <p:nvPr/>
        </p:nvCxnSpPr>
        <p:spPr>
          <a:xfrm>
            <a:off x="10352122" y="3775564"/>
            <a:ext cx="0" cy="29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125207-C6FB-424A-A153-5932F1E7291F}"/>
              </a:ext>
            </a:extLst>
          </p:cNvPr>
          <p:cNvSpPr/>
          <p:nvPr/>
        </p:nvSpPr>
        <p:spPr>
          <a:xfrm>
            <a:off x="3116354" y="2751390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Deputy Chairperson </a:t>
            </a:r>
          </a:p>
          <a:p>
            <a:pPr algn="ctr"/>
            <a:r>
              <a:rPr lang="en-GB" sz="2400" dirty="0"/>
              <a:t>(Susan O’Brien)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EF7FB-D3B8-4660-8376-E63517F7BE62}"/>
              </a:ext>
            </a:extLst>
          </p:cNvPr>
          <p:cNvSpPr/>
          <p:nvPr/>
        </p:nvSpPr>
        <p:spPr>
          <a:xfrm>
            <a:off x="5896546" y="2751390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Secretary</a:t>
            </a:r>
          </a:p>
          <a:p>
            <a:pPr algn="ctr"/>
            <a:r>
              <a:rPr lang="en-GB" sz="2400" dirty="0"/>
              <a:t>(Michael Hallek) 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FB2D9-C787-4E54-B421-C220707E1155}"/>
              </a:ext>
            </a:extLst>
          </p:cNvPr>
          <p:cNvSpPr/>
          <p:nvPr/>
        </p:nvSpPr>
        <p:spPr>
          <a:xfrm>
            <a:off x="2188546" y="1125718"/>
            <a:ext cx="7416000" cy="1307518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/>
              <a:t>Current Executive Board (2023-2025) </a:t>
            </a:r>
          </a:p>
          <a:p>
            <a:pPr algn="ctr"/>
            <a:endParaRPr lang="en-GB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7D68D-4B27-45B9-9071-F04C43D44A6E}"/>
              </a:ext>
            </a:extLst>
          </p:cNvPr>
          <p:cNvSpPr/>
          <p:nvPr/>
        </p:nvSpPr>
        <p:spPr>
          <a:xfrm>
            <a:off x="336176" y="2751390"/>
            <a:ext cx="2476786" cy="2200171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Chairperson </a:t>
            </a:r>
          </a:p>
          <a:p>
            <a:pPr algn="ctr"/>
            <a:r>
              <a:rPr lang="en-GB" sz="2400" dirty="0"/>
              <a:t>(Thomas Kipps)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05B72-AFBD-494B-AE0C-46A10425183E}"/>
              </a:ext>
            </a:extLst>
          </p:cNvPr>
          <p:cNvSpPr/>
          <p:nvPr/>
        </p:nvSpPr>
        <p:spPr>
          <a:xfrm>
            <a:off x="8654689" y="2751392"/>
            <a:ext cx="2476800" cy="2199600"/>
          </a:xfrm>
          <a:prstGeom prst="roundRect">
            <a:avLst/>
          </a:prstGeom>
          <a:solidFill>
            <a:srgbClr val="EA5B0B"/>
          </a:solidFill>
          <a:ln>
            <a:solidFill>
              <a:srgbClr val="625D5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Treasurer</a:t>
            </a:r>
          </a:p>
          <a:p>
            <a:pPr algn="ctr"/>
            <a:r>
              <a:rPr lang="en-GB" sz="2400" dirty="0"/>
              <a:t>(Paolo Ghia)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426699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wCLL Powerpoint" id="{A5D370AD-B58A-45C3-9B40-DFBE994BFD82}" vid="{4DAE6D20-7E39-45B0-B316-3228D790F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iwCLL Powerpoint</Template>
  <TotalTime>0</TotalTime>
  <Words>62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Berlin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iwCLL Executive Office</cp:lastModifiedBy>
  <cp:revision>6</cp:revision>
  <cp:lastPrinted>2018-08-29T08:54:15Z</cp:lastPrinted>
  <dcterms:created xsi:type="dcterms:W3CDTF">2019-10-09T07:18:14Z</dcterms:created>
  <dcterms:modified xsi:type="dcterms:W3CDTF">2025-03-10T08:18:58Z</dcterms:modified>
</cp:coreProperties>
</file>