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58254-A7E7-BAA3-53B1-76317EE87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87DDD7-8323-4640-933B-EF050639E8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FA86E-0C84-9029-39E3-FB49A68C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B046-3014-FFAA-A9D3-44070A489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CC71C-9E2F-2EFA-D18A-E527E110E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8477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F3406-0B45-D471-564C-905AB4F6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26E2AF-6F0A-78C1-15CE-6D50DD8D5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796A7-CE65-989F-E045-1115BC6EC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940AB-48DF-7429-AF7B-4FE76A447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6A990-9732-AB61-3C8A-51408125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1782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C072B0-13A4-0DC2-4A70-F81409C3C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C3D805-F814-8393-ED58-90B2CDBE87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0AA8B-354E-DA7F-9233-FB0E91759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11FC2-18B6-A841-369F-1F5BA6A5A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6C53B-735D-5758-48E7-2B1E11B5A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73599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with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owerpoint background orange on white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5904" cy="6858000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2329" y="1243092"/>
            <a:ext cx="9540296" cy="898358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marL="0" indent="0" algn="l">
              <a:buNone/>
              <a:defRPr sz="5000" b="1" baseline="0">
                <a:solidFill>
                  <a:srgbClr val="EA5B0B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504825" y="2238375"/>
            <a:ext cx="9556750" cy="15185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/>
            </a:lvl1pPr>
            <a:lvl2pPr marL="457200" indent="0">
              <a:buNone/>
              <a:defRPr sz="3600"/>
            </a:lvl2pPr>
            <a:lvl3pPr marL="914400" indent="0">
              <a:buNone/>
              <a:defRPr sz="3600"/>
            </a:lvl3pPr>
            <a:lvl4pPr marL="1371600" indent="0">
              <a:buNone/>
              <a:defRPr sz="3600"/>
            </a:lvl4pPr>
            <a:lvl5pPr marL="1828800" indent="0">
              <a:buNone/>
              <a:defRPr sz="3600"/>
            </a:lvl5pPr>
          </a:lstStyle>
          <a:p>
            <a:pPr lvl="0"/>
            <a:r>
              <a:rPr lang="en-GB" dirty="0"/>
              <a:t>Click to edit statement 36 point</a:t>
            </a:r>
            <a:endParaRPr lang="en-US" dirty="0"/>
          </a:p>
        </p:txBody>
      </p:sp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5395894" y="6342091"/>
            <a:ext cx="1404411" cy="26525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3B33CB5-BD54-3449-B7E9-384BEEC1FE89}" type="slidenum">
              <a:rPr lang="en-US" sz="1000" smtClean="0">
                <a:solidFill>
                  <a:srgbClr val="625D5B"/>
                </a:solidFill>
                <a:latin typeface="Calibri"/>
                <a:cs typeface="Calibri"/>
              </a:rPr>
              <a:t>‹#›</a:t>
            </a:fld>
            <a:endParaRPr lang="en-US" sz="1000" dirty="0">
              <a:solidFill>
                <a:srgbClr val="625D5B"/>
              </a:solidFill>
              <a:latin typeface="Calibri"/>
              <a:cs typeface="Calibri"/>
            </a:endParaRPr>
          </a:p>
        </p:txBody>
      </p:sp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374302" y="6342091"/>
            <a:ext cx="904541" cy="26525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rgbClr val="625D5B"/>
                </a:solidFill>
                <a:latin typeface="Calibri"/>
                <a:cs typeface="Calibri"/>
              </a:rPr>
              <a:t>© </a:t>
            </a:r>
            <a:r>
              <a:rPr lang="en-US" sz="1000" dirty="0" err="1">
                <a:solidFill>
                  <a:srgbClr val="625D5B"/>
                </a:solidFill>
                <a:latin typeface="Calibri"/>
                <a:cs typeface="Calibri"/>
              </a:rPr>
              <a:t>iwCLL</a:t>
            </a:r>
            <a:r>
              <a:rPr lang="en-US" sz="1000" dirty="0">
                <a:solidFill>
                  <a:srgbClr val="625D5B"/>
                </a:solidFill>
                <a:latin typeface="Calibri"/>
                <a:cs typeface="Calibri"/>
              </a:rPr>
              <a:t> 2018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03944" y="3995081"/>
            <a:ext cx="9540875" cy="187848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GB" dirty="0"/>
              <a:t>Click to edit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55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077CA-A9FD-1B4C-4769-2E53D7844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D61CC-6B0C-51B8-480D-084EBF06C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2A6CD-2FD6-F637-3129-F3C9F2BF8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B4A6A-9622-0D71-774B-29BA9A1E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B77E0-FE9F-F34B-4669-5DC3A136F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30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244B3-36B2-3979-A307-8683004BC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87DAB-D041-E9EC-9BE5-167FFB7CD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8B321-13FA-53E1-9709-9C850DD6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C465C-6345-4BB8-B600-D79252B68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96D38-3D03-53A4-4D4A-95D7A60E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9754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B8D85-0763-9FD9-55F6-4105A5CF5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12DBD-716E-BA6B-E2C9-7CB7B3485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8E311-C175-9EB9-FE8F-90F0E87C3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E9231-1B39-DCE0-C9CD-D8BA19A14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BE76C0-60D3-90FC-D3CE-30E5C3A4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CBA8B-FFE0-30F7-38DB-45542437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50162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D619A-F032-09C2-CA8C-7B0973E32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26AB9-CAFB-C14C-ACF7-35F2B059F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30544-77A9-E633-8E91-861FE947D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E8BF0-3D48-0EBE-7124-B7DE9A562C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618696-C527-F181-9984-5E37F4D895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5ECD6F-4723-5DAB-7B63-62F908AAA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D11E21-E979-EEC6-D141-A18ABE800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387406-0115-97CD-17D3-289E8FCC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75555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DE5AB-5C2B-5D49-753B-E532DD456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5B6DE0-3660-0877-C6D8-A6E5A9AC8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44B346-511A-CF23-AAD1-2C7DBA74A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BC2F3-F1C2-A081-09C4-928C252C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8815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7397CA-37F2-9B68-2A3E-F3322A1A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C59412-53C5-FC08-E498-973E26AB5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B9FB5-E0AC-4C31-FBFF-235CBB126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18670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95CA4-48E7-B218-8BCC-3DCD8FC0F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55224-65D3-958E-D88B-A2AD1F6E5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6E2EB2-1D83-510D-0976-2D68C892A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D9A79-2F13-34E3-E7A9-48DF282E8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DB475-0ED2-5ECC-9AD6-976FDAA8D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85120-8D20-A287-73CE-F3DF46CCF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6832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DCC9C-74B2-1FC5-9BE9-4B50717FA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33C862-BC3C-C862-F593-84C362807D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DDAE0F-875A-5064-C0A2-563FAA573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3F170A-51EE-5C4B-2530-6CC21F4C3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4E7E3-A5E6-AD24-75C1-4C433E06C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D19C1-B329-CB8D-6C42-1AB39942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24276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8EABC2-4C50-98F0-E8BB-BEE090EE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8CB3E-31A3-A9DF-94D5-B836A9345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77553-B8FA-7F68-4D5C-1C9E4CAB1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5953E-B0B4-4FDE-A9CA-ED929A7E0E6C}" type="datetimeFigureOut">
              <a:rPr lang="de-AT" smtClean="0"/>
              <a:t>01.12.2023</a:t>
            </a:fld>
            <a:endParaRPr lang="de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39F22-9192-B8D4-2B9D-E6187DBC2B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F3CA2-C17A-ACF7-59B8-37433C97A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FFFE1-6A8B-47AC-AB86-8352B779DD0A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9227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3B5527A1-7A3D-4A88-B735-8E2C47B5D7B0}"/>
              </a:ext>
            </a:extLst>
          </p:cNvPr>
          <p:cNvGrpSpPr/>
          <p:nvPr/>
        </p:nvGrpSpPr>
        <p:grpSpPr>
          <a:xfrm>
            <a:off x="84525" y="1647890"/>
            <a:ext cx="10798983" cy="4341558"/>
            <a:chOff x="154024" y="1950703"/>
            <a:chExt cx="10798983" cy="434155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479D8DF-D5A5-4A37-A37D-1C4CF04A88BA}"/>
                </a:ext>
              </a:extLst>
            </p:cNvPr>
            <p:cNvSpPr/>
            <p:nvPr/>
          </p:nvSpPr>
          <p:spPr>
            <a:xfrm>
              <a:off x="1890362" y="1950703"/>
              <a:ext cx="6930474" cy="591045"/>
            </a:xfrm>
            <a:prstGeom prst="roundRect">
              <a:avLst/>
            </a:prstGeom>
            <a:solidFill>
              <a:srgbClr val="EA5B0B"/>
            </a:solidFill>
            <a:ln>
              <a:solidFill>
                <a:srgbClr val="625D5B"/>
              </a:solidFill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/>
                <a:t>Membership Assembly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87CA6C4-59B4-49E9-875B-F7A61B14E0EE}"/>
                </a:ext>
              </a:extLst>
            </p:cNvPr>
            <p:cNvGrpSpPr/>
            <p:nvPr/>
          </p:nvGrpSpPr>
          <p:grpSpPr>
            <a:xfrm>
              <a:off x="154024" y="2928894"/>
              <a:ext cx="10798983" cy="3363367"/>
              <a:chOff x="154024" y="2928894"/>
              <a:chExt cx="10798983" cy="3363367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2E26741-4D5C-4BE0-9458-00995AEA0D75}"/>
                  </a:ext>
                </a:extLst>
              </p:cNvPr>
              <p:cNvSpPr/>
              <p:nvPr/>
            </p:nvSpPr>
            <p:spPr>
              <a:xfrm>
                <a:off x="154024" y="5186800"/>
                <a:ext cx="1486876" cy="1105461"/>
              </a:xfrm>
              <a:prstGeom prst="roundRect">
                <a:avLst/>
              </a:prstGeom>
              <a:solidFill>
                <a:srgbClr val="EA5B0B"/>
              </a:solidFill>
              <a:ln>
                <a:solidFill>
                  <a:srgbClr val="625D5B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GB" sz="1600" dirty="0" err="1"/>
                  <a:t>iwCLL</a:t>
                </a:r>
                <a:r>
                  <a:rPr lang="en-GB" sz="1600" dirty="0"/>
                  <a:t> Young Investigator Meeting Committee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97088F5-06E9-4F52-A25C-E369802CAC5F}"/>
                  </a:ext>
                </a:extLst>
              </p:cNvPr>
              <p:cNvSpPr/>
              <p:nvPr/>
            </p:nvSpPr>
            <p:spPr>
              <a:xfrm>
                <a:off x="1890362" y="2928894"/>
                <a:ext cx="6930474" cy="591045"/>
              </a:xfrm>
              <a:prstGeom prst="roundRect">
                <a:avLst/>
              </a:prstGeom>
              <a:solidFill>
                <a:srgbClr val="EA5B0B"/>
              </a:solidFill>
              <a:ln>
                <a:solidFill>
                  <a:srgbClr val="625D5B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GB" sz="2800" dirty="0"/>
                  <a:t>Executive Board (2-year term) 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93B9CC3-B231-48DA-A719-AB8BA011CC34}"/>
                  </a:ext>
                </a:extLst>
              </p:cNvPr>
              <p:cNvSpPr/>
              <p:nvPr/>
            </p:nvSpPr>
            <p:spPr>
              <a:xfrm>
                <a:off x="3135302" y="5186801"/>
                <a:ext cx="1486876" cy="1105460"/>
              </a:xfrm>
              <a:prstGeom prst="roundRect">
                <a:avLst/>
              </a:prstGeom>
              <a:solidFill>
                <a:srgbClr val="EA5B0B"/>
              </a:solidFill>
              <a:ln>
                <a:solidFill>
                  <a:srgbClr val="625D5B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GB" sz="1600" dirty="0"/>
                  <a:t>International Program Committee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07F1BA95-53D3-45CD-BF23-57AD48CF4156}"/>
                  </a:ext>
                </a:extLst>
              </p:cNvPr>
              <p:cNvSpPr/>
              <p:nvPr/>
            </p:nvSpPr>
            <p:spPr>
              <a:xfrm>
                <a:off x="309055" y="4061051"/>
                <a:ext cx="3993842" cy="591045"/>
              </a:xfrm>
              <a:prstGeom prst="roundRect">
                <a:avLst/>
              </a:prstGeom>
              <a:solidFill>
                <a:srgbClr val="EA5B0B"/>
              </a:solidFill>
              <a:ln>
                <a:solidFill>
                  <a:srgbClr val="625D5B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GB" sz="2400" dirty="0"/>
                  <a:t>Biennial Meeting Chair 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E1B2EF0-68E4-4EB9-B29B-B5A921A8DEF3}"/>
                  </a:ext>
                </a:extLst>
              </p:cNvPr>
              <p:cNvSpPr/>
              <p:nvPr/>
            </p:nvSpPr>
            <p:spPr>
              <a:xfrm>
                <a:off x="1638028" y="5186801"/>
                <a:ext cx="1486876" cy="1105460"/>
              </a:xfrm>
              <a:prstGeom prst="roundRect">
                <a:avLst/>
              </a:prstGeom>
              <a:solidFill>
                <a:srgbClr val="EA5B0B"/>
              </a:solidFill>
              <a:ln>
                <a:solidFill>
                  <a:srgbClr val="625D5B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GB" sz="1600" dirty="0"/>
                  <a:t>Local Organizing Committee  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4D64DBB-1E18-4AB9-A10E-A4AC9E02739A}"/>
                  </a:ext>
                </a:extLst>
              </p:cNvPr>
              <p:cNvSpPr/>
              <p:nvPr/>
            </p:nvSpPr>
            <p:spPr>
              <a:xfrm>
                <a:off x="6264860" y="4494339"/>
                <a:ext cx="1871578" cy="1097727"/>
              </a:xfrm>
              <a:prstGeom prst="roundRect">
                <a:avLst/>
              </a:prstGeom>
              <a:solidFill>
                <a:srgbClr val="EA5B0B"/>
              </a:solidFill>
              <a:ln>
                <a:solidFill>
                  <a:srgbClr val="625D5B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/>
              </a:p>
              <a:p>
                <a:pPr algn="ctr"/>
                <a:r>
                  <a:rPr lang="en-GB" sz="1600" dirty="0"/>
                  <a:t>Subcommittees</a:t>
                </a:r>
              </a:p>
              <a:p>
                <a:pPr algn="ctr"/>
                <a:endParaRPr lang="en-GB" sz="1600" dirty="0">
                  <a:solidFill>
                    <a:srgbClr val="EA5B0B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2B8E1D8-9032-4EF2-9465-4347A9852354}"/>
                  </a:ext>
                </a:extLst>
              </p:cNvPr>
              <p:cNvSpPr/>
              <p:nvPr/>
            </p:nvSpPr>
            <p:spPr>
              <a:xfrm>
                <a:off x="9081007" y="4492847"/>
                <a:ext cx="1872000" cy="1097727"/>
              </a:xfrm>
              <a:prstGeom prst="roundRect">
                <a:avLst/>
              </a:prstGeom>
              <a:solidFill>
                <a:srgbClr val="EA5B0B"/>
              </a:solidFill>
              <a:ln>
                <a:solidFill>
                  <a:srgbClr val="625D5B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/>
              </a:p>
              <a:p>
                <a:pPr algn="ctr"/>
                <a:endParaRPr lang="en-GB" sz="1600" dirty="0"/>
              </a:p>
              <a:p>
                <a:pPr algn="ctr"/>
                <a:r>
                  <a:rPr lang="en-GB" sz="1600" dirty="0">
                    <a:solidFill>
                      <a:schemeClr val="bg1"/>
                    </a:solidFill>
                  </a:rPr>
                  <a:t>Working Parties  </a:t>
                </a:r>
              </a:p>
              <a:p>
                <a:pPr algn="ctr"/>
                <a:endParaRPr lang="en-GB" sz="1600" dirty="0">
                  <a:solidFill>
                    <a:srgbClr val="EA5B0B"/>
                  </a:solidFill>
                </a:endParaRPr>
              </a:p>
              <a:p>
                <a:pPr algn="ctr"/>
                <a:endParaRPr lang="en-GB" sz="1600" dirty="0">
                  <a:solidFill>
                    <a:srgbClr val="EA5B0B"/>
                  </a:solidFill>
                </a:endParaRPr>
              </a:p>
            </p:txBody>
          </p:sp>
        </p:grpSp>
      </p:grp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C891CA5-C349-4F04-B95C-310F38334796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5286100" y="2238935"/>
            <a:ext cx="0" cy="387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C0103AAB-3F7D-4EC7-820E-4EDAC8A14AF4}"/>
              </a:ext>
            </a:extLst>
          </p:cNvPr>
          <p:cNvCxnSpPr>
            <a:endCxn id="21" idx="0"/>
          </p:cNvCxnSpPr>
          <p:nvPr/>
        </p:nvCxnSpPr>
        <p:spPr>
          <a:xfrm rot="10800000" flipV="1">
            <a:off x="2236478" y="3489998"/>
            <a:ext cx="3049623" cy="2682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312B7B1B-02B2-4B45-99DF-107C9AB1501C}"/>
              </a:ext>
            </a:extLst>
          </p:cNvPr>
          <p:cNvCxnSpPr>
            <a:cxnSpLocks/>
          </p:cNvCxnSpPr>
          <p:nvPr/>
        </p:nvCxnSpPr>
        <p:spPr>
          <a:xfrm rot="5400000">
            <a:off x="1217605" y="3876250"/>
            <a:ext cx="490007" cy="1482894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id="{6BD87BE8-2EE3-4672-A190-11BBD70B8FF7}"/>
              </a:ext>
            </a:extLst>
          </p:cNvPr>
          <p:cNvCxnSpPr>
            <a:cxnSpLocks/>
          </p:cNvCxnSpPr>
          <p:nvPr/>
        </p:nvCxnSpPr>
        <p:spPr>
          <a:xfrm>
            <a:off x="2201288" y="4616396"/>
            <a:ext cx="1543168" cy="24500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F06BA989-FA34-4508-B754-A3E845018B21}"/>
              </a:ext>
            </a:extLst>
          </p:cNvPr>
          <p:cNvCxnSpPr>
            <a:cxnSpLocks/>
          </p:cNvCxnSpPr>
          <p:nvPr/>
        </p:nvCxnSpPr>
        <p:spPr>
          <a:xfrm>
            <a:off x="2201288" y="4620056"/>
            <a:ext cx="0" cy="245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Untertitel 1">
            <a:extLst>
              <a:ext uri="{FF2B5EF4-FFF2-40B4-BE49-F238E27FC236}">
                <a16:creationId xmlns:a16="http://schemas.microsoft.com/office/drawing/2014/main" id="{5B04F54A-C301-1541-A773-E746A32AED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096" y="363647"/>
            <a:ext cx="9521421" cy="898358"/>
          </a:xfrm>
        </p:spPr>
        <p:txBody>
          <a:bodyPr/>
          <a:lstStyle/>
          <a:p>
            <a:r>
              <a:rPr lang="de-DE" dirty="0">
                <a:solidFill>
                  <a:srgbClr val="625D5B"/>
                </a:solidFill>
              </a:rPr>
              <a:t>Governance </a:t>
            </a:r>
            <a:r>
              <a:rPr lang="de-DE" dirty="0" err="1">
                <a:solidFill>
                  <a:srgbClr val="625D5B"/>
                </a:solidFill>
              </a:rPr>
              <a:t>Structure</a:t>
            </a:r>
            <a:endParaRPr lang="de-DE" dirty="0">
              <a:solidFill>
                <a:srgbClr val="625D5B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F597D0-3D62-0741-F713-BB1FE65B4438}"/>
              </a:ext>
            </a:extLst>
          </p:cNvPr>
          <p:cNvCxnSpPr/>
          <p:nvPr/>
        </p:nvCxnSpPr>
        <p:spPr>
          <a:xfrm>
            <a:off x="5286100" y="3489998"/>
            <a:ext cx="47428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28344AA-6438-E0A5-D02E-A5B0659E4985}"/>
              </a:ext>
            </a:extLst>
          </p:cNvPr>
          <p:cNvCxnSpPr>
            <a:cxnSpLocks/>
          </p:cNvCxnSpPr>
          <p:nvPr/>
        </p:nvCxnSpPr>
        <p:spPr>
          <a:xfrm>
            <a:off x="7098890" y="3489998"/>
            <a:ext cx="0" cy="563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F8D6E3E-7EC6-03E4-1807-B33C8D5CF3A1}"/>
              </a:ext>
            </a:extLst>
          </p:cNvPr>
          <p:cNvCxnSpPr>
            <a:cxnSpLocks/>
          </p:cNvCxnSpPr>
          <p:nvPr/>
        </p:nvCxnSpPr>
        <p:spPr>
          <a:xfrm>
            <a:off x="10028903" y="3489998"/>
            <a:ext cx="0" cy="622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3997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Lapsley</dc:creator>
  <cp:lastModifiedBy>Sarah Lapsley</cp:lastModifiedBy>
  <cp:revision>1</cp:revision>
  <dcterms:created xsi:type="dcterms:W3CDTF">2023-12-01T10:21:27Z</dcterms:created>
  <dcterms:modified xsi:type="dcterms:W3CDTF">2023-12-01T10:21:49Z</dcterms:modified>
</cp:coreProperties>
</file>