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4"/>
  </p:handoutMasterIdLst>
  <p:sldIdLst>
    <p:sldId id="279" r:id="rId2"/>
    <p:sldId id="280" r:id="rId3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B0B"/>
    <a:srgbClr val="625D5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D1BF3-91AE-6549-861F-AFE59DDE4079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185D7-D329-1248-A9D0-DD12D853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12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5D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wCLL_Logo_White_Vector Illustrator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70" y="5052234"/>
            <a:ext cx="3330589" cy="1522228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 userDrawn="1"/>
        </p:nvSpPr>
        <p:spPr>
          <a:xfrm>
            <a:off x="524135" y="3568008"/>
            <a:ext cx="8157678" cy="705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 baseline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82600" y="3224755"/>
            <a:ext cx="7289800" cy="11287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sz="3600" dirty="0"/>
              <a:t>Click to edit sub header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479346" y="2139014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sz="5000" b="1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document header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67438" y="6342091"/>
            <a:ext cx="1146549" cy="2652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Calibri"/>
                <a:cs typeface="Calibri"/>
              </a:rPr>
              <a:t>© </a:t>
            </a:r>
            <a:r>
              <a:rPr lang="en-US" sz="1000" dirty="0" err="1">
                <a:solidFill>
                  <a:schemeClr val="bg1"/>
                </a:solidFill>
                <a:latin typeface="Calibri"/>
                <a:cs typeface="Calibri"/>
              </a:rPr>
              <a:t>iwCLL</a:t>
            </a:r>
            <a:r>
              <a:rPr lang="en-US" sz="1000" dirty="0">
                <a:solidFill>
                  <a:schemeClr val="bg1"/>
                </a:solidFill>
                <a:latin typeface="Calibri"/>
                <a:cs typeface="Calibri"/>
              </a:rPr>
              <a:t> 2018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5D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wCLL_Logo_White_Vector Illustrator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520" y="2786401"/>
            <a:ext cx="3695700" cy="1689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point background white on orange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 userDrawn="1"/>
        </p:nvSpPr>
        <p:spPr>
          <a:xfrm>
            <a:off x="524135" y="3574727"/>
            <a:ext cx="8157678" cy="705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 baseline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EA5B0B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83283" y="2855516"/>
            <a:ext cx="9165232" cy="961727"/>
          </a:xfrm>
          <a:prstGeom prst="rect">
            <a:avLst/>
          </a:prstGeom>
        </p:spPr>
        <p:txBody>
          <a:bodyPr vert="horz"/>
          <a:lstStyle>
            <a:lvl1pPr>
              <a:defRPr sz="5000" b="1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Section header</a:t>
            </a:r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5395894" y="6342091"/>
            <a:ext cx="1404411" cy="2652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3B33CB5-BD54-3449-B7E9-384BEEC1FE89}" type="slidenum">
              <a:rPr lang="en-US" sz="1000" smtClean="0">
                <a:solidFill>
                  <a:srgbClr val="FFFFFF"/>
                </a:solidFill>
                <a:latin typeface="Calibri"/>
                <a:cs typeface="Calibri"/>
              </a:rPr>
              <a:t>‹#›</a:t>
            </a:fld>
            <a:endParaRPr lang="en-US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74302" y="6342091"/>
            <a:ext cx="904541" cy="2652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FFFFFF"/>
                </a:solidFill>
                <a:latin typeface="Calibri"/>
                <a:cs typeface="Calibri"/>
              </a:rPr>
              <a:t>© </a:t>
            </a:r>
            <a:r>
              <a:rPr lang="en-US" sz="1000" dirty="0" err="1">
                <a:solidFill>
                  <a:srgbClr val="FFFFFF"/>
                </a:solidFill>
                <a:latin typeface="Calibri"/>
                <a:cs typeface="Calibri"/>
              </a:rPr>
              <a:t>iwCLL</a:t>
            </a:r>
            <a:r>
              <a:rPr lang="en-US" sz="1000" dirty="0">
                <a:solidFill>
                  <a:srgbClr val="FFFFFF"/>
                </a:solidFill>
                <a:latin typeface="Calibri"/>
                <a:cs typeface="Calibri"/>
              </a:rPr>
              <a:t> 2018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75589" y="3871366"/>
            <a:ext cx="5127597" cy="9527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rgbClr val="FFFFFF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GB" dirty="0"/>
              <a:t>Click to edit sub header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37996" y="1913758"/>
            <a:ext cx="0" cy="2548737"/>
          </a:xfrm>
          <a:prstGeom prst="line">
            <a:avLst/>
          </a:prstGeom>
          <a:ln w="762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784175" y="2054238"/>
            <a:ext cx="4125963" cy="59648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aseline="0">
                <a:solidFill>
                  <a:srgbClr val="FFFFFF"/>
                </a:solidFill>
              </a:defRPr>
            </a:lvl1pPr>
            <a:lvl2pPr marL="457200" indent="0">
              <a:buNone/>
              <a:defRPr sz="3600">
                <a:solidFill>
                  <a:srgbClr val="FFFFFF"/>
                </a:solidFill>
              </a:defRPr>
            </a:lvl2pPr>
            <a:lvl3pPr marL="914400" indent="0">
              <a:buNone/>
              <a:defRPr sz="3600">
                <a:solidFill>
                  <a:srgbClr val="FFFFFF"/>
                </a:solidFill>
              </a:defRPr>
            </a:lvl3pPr>
            <a:lvl4pPr marL="1371600" indent="0">
              <a:buNone/>
              <a:defRPr sz="3600">
                <a:solidFill>
                  <a:srgbClr val="FFFFFF"/>
                </a:solidFill>
              </a:defRPr>
            </a:lvl4pPr>
            <a:lvl5pPr marL="1828800" indent="0">
              <a:buNone/>
              <a:defRPr sz="36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/>
              <a:t>Section #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 background orange on white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64031" y="1025800"/>
            <a:ext cx="6944831" cy="6188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/>
            </a:lvl1pPr>
          </a:lstStyle>
          <a:p>
            <a:pPr lvl="0"/>
            <a:r>
              <a:rPr lang="en-GB" dirty="0"/>
              <a:t>Click to edit page 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4032" y="2067882"/>
            <a:ext cx="6170132" cy="3826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EA5B0B"/>
                </a:solidFill>
              </a:defRPr>
            </a:lvl1pPr>
            <a:lvl2pPr marL="0" indent="0">
              <a:buNone/>
              <a:defRPr sz="1400"/>
            </a:lvl2pPr>
            <a:lvl3pPr marL="914400" indent="0">
              <a:buFont typeface="Arial"/>
              <a:buNone/>
              <a:defRPr/>
            </a:lvl3pPr>
          </a:lstStyle>
          <a:p>
            <a:pPr lvl="0"/>
            <a:r>
              <a:rPr lang="en-GB" dirty="0"/>
              <a:t>Click to edit sub header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463550" y="2516188"/>
            <a:ext cx="10755313" cy="3109912"/>
          </a:xfrm>
          <a:prstGeom prst="rect">
            <a:avLst/>
          </a:prstGeom>
        </p:spPr>
        <p:txBody>
          <a:bodyPr vert="horz" numCol="2"/>
          <a:lstStyle>
            <a:lvl1pPr marL="0" indent="0">
              <a:buNone/>
              <a:defRPr sz="14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edit body text</a:t>
            </a:r>
            <a:endParaRPr lang="en-US" dirty="0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5395894" y="6342091"/>
            <a:ext cx="1404411" cy="2652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3B33CB5-BD54-3449-B7E9-384BEEC1FE89}" type="slidenum">
              <a:rPr lang="en-US" sz="1000" smtClean="0">
                <a:solidFill>
                  <a:srgbClr val="625D5B"/>
                </a:solidFill>
                <a:latin typeface="Calibri"/>
                <a:cs typeface="Calibri"/>
              </a:rPr>
              <a:t>‹#›</a:t>
            </a:fld>
            <a:endParaRPr lang="en-US" sz="1000" dirty="0">
              <a:solidFill>
                <a:srgbClr val="625D5B"/>
              </a:solidFill>
              <a:latin typeface="Calibri"/>
              <a:cs typeface="Calibri"/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74302" y="6342091"/>
            <a:ext cx="904541" cy="2652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625D5B"/>
                </a:solidFill>
                <a:latin typeface="Calibri"/>
                <a:cs typeface="Calibri"/>
              </a:rPr>
              <a:t>© </a:t>
            </a:r>
            <a:r>
              <a:rPr lang="en-US" sz="1000" dirty="0" err="1">
                <a:solidFill>
                  <a:srgbClr val="625D5B"/>
                </a:solidFill>
                <a:latin typeface="Calibri"/>
                <a:cs typeface="Calibri"/>
              </a:rPr>
              <a:t>iwCLL</a:t>
            </a:r>
            <a:r>
              <a:rPr lang="en-US" sz="1000" dirty="0">
                <a:solidFill>
                  <a:srgbClr val="625D5B"/>
                </a:solidFill>
                <a:latin typeface="Calibri"/>
                <a:cs typeface="Calibri"/>
              </a:rPr>
              <a:t> 2018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owerpoint background orange on white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64031" y="1025800"/>
            <a:ext cx="6944831" cy="6188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/>
            </a:lvl1pPr>
          </a:lstStyle>
          <a:p>
            <a:pPr lvl="0"/>
            <a:r>
              <a:rPr lang="en-GB" dirty="0"/>
              <a:t>Click to edit page title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4032" y="2067882"/>
            <a:ext cx="2735338" cy="3826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EA5B0B"/>
                </a:solidFill>
              </a:defRPr>
            </a:lvl1pPr>
            <a:lvl2pPr marL="0" indent="0">
              <a:buNone/>
              <a:defRPr sz="1400"/>
            </a:lvl2pPr>
            <a:lvl3pPr marL="914400" indent="0">
              <a:buFont typeface="Arial"/>
              <a:buNone/>
              <a:defRPr/>
            </a:lvl3pPr>
          </a:lstStyle>
          <a:p>
            <a:pPr lvl="0"/>
            <a:r>
              <a:rPr lang="en-GB" dirty="0"/>
              <a:t>Click to edit sub header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463551" y="2516188"/>
            <a:ext cx="3267142" cy="3109912"/>
          </a:xfrm>
          <a:prstGeom prst="rect">
            <a:avLst/>
          </a:prstGeom>
        </p:spPr>
        <p:txBody>
          <a:bodyPr vert="horz" numCol="2"/>
          <a:lstStyle>
            <a:lvl1pPr marL="0" indent="0">
              <a:buNone/>
              <a:defRPr sz="14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edit body text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7633570" y="2065597"/>
            <a:ext cx="2735338" cy="3826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EA5B0B"/>
                </a:solidFill>
              </a:defRPr>
            </a:lvl1pPr>
            <a:lvl2pPr marL="0" indent="0">
              <a:buNone/>
              <a:defRPr sz="1400"/>
            </a:lvl2pPr>
            <a:lvl3pPr marL="914400" indent="0">
              <a:buFont typeface="Arial"/>
              <a:buNone/>
              <a:defRPr/>
            </a:lvl3pPr>
          </a:lstStyle>
          <a:p>
            <a:pPr lvl="0"/>
            <a:r>
              <a:rPr lang="en-GB" dirty="0"/>
              <a:t>Click to edit sub header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0" hasCustomPrompt="1"/>
          </p:nvPr>
        </p:nvSpPr>
        <p:spPr>
          <a:xfrm>
            <a:off x="7633088" y="2513903"/>
            <a:ext cx="3403373" cy="3109912"/>
          </a:xfrm>
          <a:prstGeom prst="rect">
            <a:avLst/>
          </a:prstGeom>
        </p:spPr>
        <p:txBody>
          <a:bodyPr vert="horz" numCol="2"/>
          <a:lstStyle>
            <a:lvl1pPr marL="0" indent="0">
              <a:buNone/>
              <a:defRPr sz="14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edit body text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3939269" y="2067882"/>
            <a:ext cx="3483744" cy="3566156"/>
          </a:xfrm>
          <a:prstGeom prst="rect">
            <a:avLst/>
          </a:prstGeom>
          <a:solidFill>
            <a:srgbClr val="625D5B"/>
          </a:solidFill>
        </p:spPr>
        <p:txBody>
          <a:bodyPr vert="horz" anchor="ctr" anchorCtr="0"/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edit overlay text</a:t>
            </a:r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5395894" y="6342091"/>
            <a:ext cx="1404411" cy="2652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3B33CB5-BD54-3449-B7E9-384BEEC1FE89}" type="slidenum">
              <a:rPr lang="en-US" sz="1000" smtClean="0">
                <a:solidFill>
                  <a:srgbClr val="625D5B"/>
                </a:solidFill>
                <a:latin typeface="Calibri"/>
                <a:cs typeface="Calibri"/>
              </a:rPr>
              <a:t>‹#›</a:t>
            </a:fld>
            <a:endParaRPr lang="en-US" sz="1000" dirty="0">
              <a:solidFill>
                <a:srgbClr val="625D5B"/>
              </a:solidFill>
              <a:latin typeface="Calibri"/>
              <a:cs typeface="Calibri"/>
            </a:endParaRPr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374302" y="6342091"/>
            <a:ext cx="904541" cy="2652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625D5B"/>
                </a:solidFill>
                <a:latin typeface="Calibri"/>
                <a:cs typeface="Calibri"/>
              </a:rPr>
              <a:t>© </a:t>
            </a:r>
            <a:r>
              <a:rPr lang="en-US" sz="1000" dirty="0" err="1">
                <a:solidFill>
                  <a:srgbClr val="625D5B"/>
                </a:solidFill>
                <a:latin typeface="Calibri"/>
                <a:cs typeface="Calibri"/>
              </a:rPr>
              <a:t>iwCLL</a:t>
            </a:r>
            <a:r>
              <a:rPr lang="en-US" sz="1000" dirty="0">
                <a:solidFill>
                  <a:srgbClr val="625D5B"/>
                </a:solidFill>
                <a:latin typeface="Calibri"/>
                <a:cs typeface="Calibri"/>
              </a:rPr>
              <a:t> 2018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owerpoint background orange on white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64032" y="1025800"/>
            <a:ext cx="4501912" cy="6188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/>
            </a:lvl1pPr>
          </a:lstStyle>
          <a:p>
            <a:pPr lvl="0"/>
            <a:r>
              <a:rPr lang="en-GB" dirty="0"/>
              <a:t>Click to edit page title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4032" y="2067882"/>
            <a:ext cx="2735338" cy="3826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EA5B0B"/>
                </a:solidFill>
              </a:defRPr>
            </a:lvl1pPr>
            <a:lvl2pPr marL="0" indent="0">
              <a:buNone/>
              <a:defRPr sz="1400"/>
            </a:lvl2pPr>
            <a:lvl3pPr marL="914400" indent="0">
              <a:buFont typeface="Arial"/>
              <a:buNone/>
              <a:defRPr/>
            </a:lvl3pPr>
          </a:lstStyle>
          <a:p>
            <a:pPr lvl="0"/>
            <a:r>
              <a:rPr lang="en-GB" dirty="0"/>
              <a:t>Click to edit sub header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463550" y="2516188"/>
            <a:ext cx="3902154" cy="3109912"/>
          </a:xfrm>
          <a:prstGeom prst="rect">
            <a:avLst/>
          </a:prstGeom>
        </p:spPr>
        <p:txBody>
          <a:bodyPr vert="horz" numCol="2"/>
          <a:lstStyle>
            <a:lvl1pPr marL="0" indent="0">
              <a:buNone/>
              <a:defRPr sz="14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edit body text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733196" y="2063683"/>
            <a:ext cx="5638658" cy="403035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5395894" y="6342091"/>
            <a:ext cx="1404411" cy="2652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3B33CB5-BD54-3449-B7E9-384BEEC1FE89}" type="slidenum">
              <a:rPr lang="en-US" sz="1000" smtClean="0">
                <a:solidFill>
                  <a:srgbClr val="625D5B"/>
                </a:solidFill>
                <a:latin typeface="Calibri"/>
                <a:cs typeface="Calibri"/>
              </a:rPr>
              <a:t>‹#›</a:t>
            </a:fld>
            <a:endParaRPr lang="en-US" sz="1000" dirty="0">
              <a:solidFill>
                <a:srgbClr val="625D5B"/>
              </a:solidFill>
              <a:latin typeface="Calibri"/>
              <a:cs typeface="Calibri"/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74302" y="6342091"/>
            <a:ext cx="904541" cy="2652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625D5B"/>
                </a:solidFill>
                <a:latin typeface="Calibri"/>
                <a:cs typeface="Calibri"/>
              </a:rPr>
              <a:t>© </a:t>
            </a:r>
            <a:r>
              <a:rPr lang="en-US" sz="1000" dirty="0" err="1">
                <a:solidFill>
                  <a:srgbClr val="625D5B"/>
                </a:solidFill>
                <a:latin typeface="Calibri"/>
                <a:cs typeface="Calibri"/>
              </a:rPr>
              <a:t>iwCLL</a:t>
            </a:r>
            <a:r>
              <a:rPr lang="en-US" sz="1000" dirty="0">
                <a:solidFill>
                  <a:srgbClr val="625D5B"/>
                </a:solidFill>
                <a:latin typeface="Calibri"/>
                <a:cs typeface="Calibri"/>
              </a:rPr>
              <a:t> 2018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 an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werpoint background orange on white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2329" y="981035"/>
            <a:ext cx="5216911" cy="898358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5000" b="1" baseline="0">
                <a:solidFill>
                  <a:srgbClr val="EA5B0B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123,456,6789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20700" y="1938338"/>
            <a:ext cx="4616450" cy="9683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GB" dirty="0"/>
              <a:t>Click to edit statistic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73775" y="317500"/>
            <a:ext cx="5779773" cy="58823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18424" y="4484270"/>
            <a:ext cx="4616450" cy="9683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GB" dirty="0"/>
              <a:t>Click to edit statistic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21018" y="3460038"/>
            <a:ext cx="5120958" cy="95321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000" b="1">
                <a:solidFill>
                  <a:srgbClr val="EA5B0B"/>
                </a:solidFill>
              </a:defRPr>
            </a:lvl1pPr>
            <a:lvl2pPr marL="457200" indent="0">
              <a:buNone/>
              <a:defRPr sz="5000" b="1">
                <a:solidFill>
                  <a:srgbClr val="EA5B0B"/>
                </a:solidFill>
              </a:defRPr>
            </a:lvl2pPr>
            <a:lvl3pPr marL="914400" indent="0">
              <a:buNone/>
              <a:defRPr sz="5000" b="1">
                <a:solidFill>
                  <a:srgbClr val="EA5B0B"/>
                </a:solidFill>
              </a:defRPr>
            </a:lvl3pPr>
            <a:lvl4pPr marL="1371600" indent="0">
              <a:buNone/>
              <a:defRPr sz="5000" b="1">
                <a:solidFill>
                  <a:srgbClr val="EA5B0B"/>
                </a:solidFill>
              </a:defRPr>
            </a:lvl4pPr>
            <a:lvl5pPr marL="1828800" indent="0">
              <a:buNone/>
              <a:defRPr sz="5000" b="1">
                <a:solidFill>
                  <a:srgbClr val="EA5B0B"/>
                </a:solidFill>
              </a:defRPr>
            </a:lvl5pPr>
          </a:lstStyle>
          <a:p>
            <a:pPr lvl="0"/>
            <a:r>
              <a:rPr lang="en-US" dirty="0"/>
              <a:t>123,456,789</a:t>
            </a: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5395894" y="6342091"/>
            <a:ext cx="1404411" cy="2652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3B33CB5-BD54-3449-B7E9-384BEEC1FE89}" type="slidenum">
              <a:rPr lang="en-US" sz="1000" smtClean="0">
                <a:solidFill>
                  <a:srgbClr val="625D5B"/>
                </a:solidFill>
                <a:latin typeface="Calibri"/>
                <a:cs typeface="Calibri"/>
              </a:rPr>
              <a:t>‹#›</a:t>
            </a:fld>
            <a:endParaRPr lang="en-US" sz="1000" dirty="0">
              <a:solidFill>
                <a:srgbClr val="625D5B"/>
              </a:solidFill>
              <a:latin typeface="Calibri"/>
              <a:cs typeface="Calibri"/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74302" y="6342091"/>
            <a:ext cx="904541" cy="2652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625D5B"/>
                </a:solidFill>
                <a:latin typeface="Calibri"/>
                <a:cs typeface="Calibri"/>
              </a:rPr>
              <a:t>© </a:t>
            </a:r>
            <a:r>
              <a:rPr lang="en-US" sz="1000" dirty="0" err="1">
                <a:solidFill>
                  <a:srgbClr val="625D5B"/>
                </a:solidFill>
                <a:latin typeface="Calibri"/>
                <a:cs typeface="Calibri"/>
              </a:rPr>
              <a:t>iwCLL</a:t>
            </a:r>
            <a:r>
              <a:rPr lang="en-US" sz="1000" dirty="0">
                <a:solidFill>
                  <a:srgbClr val="625D5B"/>
                </a:solidFill>
                <a:latin typeface="Calibri"/>
                <a:cs typeface="Calibri"/>
              </a:rPr>
              <a:t> 2018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with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background orange on white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2329" y="1243092"/>
            <a:ext cx="9540296" cy="898358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5000" b="1" baseline="0">
                <a:solidFill>
                  <a:srgbClr val="EA5B0B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04825" y="2238375"/>
            <a:ext cx="9556750" cy="15185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/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GB" dirty="0"/>
              <a:t>Click to edit statement 36 point</a:t>
            </a:r>
            <a:endParaRPr lang="en-US" dirty="0"/>
          </a:p>
        </p:txBody>
      </p:sp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5395894" y="6342091"/>
            <a:ext cx="1404411" cy="2652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3B33CB5-BD54-3449-B7E9-384BEEC1FE89}" type="slidenum">
              <a:rPr lang="en-US" sz="1000" smtClean="0">
                <a:solidFill>
                  <a:srgbClr val="625D5B"/>
                </a:solidFill>
                <a:latin typeface="Calibri"/>
                <a:cs typeface="Calibri"/>
              </a:rPr>
              <a:t>‹#›</a:t>
            </a:fld>
            <a:endParaRPr lang="en-US" sz="1000" dirty="0">
              <a:solidFill>
                <a:srgbClr val="625D5B"/>
              </a:solidFill>
              <a:latin typeface="Calibri"/>
              <a:cs typeface="Calibri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374302" y="6342091"/>
            <a:ext cx="904541" cy="2652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625D5B"/>
                </a:solidFill>
                <a:latin typeface="Calibri"/>
                <a:cs typeface="Calibri"/>
              </a:rPr>
              <a:t>© </a:t>
            </a:r>
            <a:r>
              <a:rPr lang="en-US" sz="1000" dirty="0" err="1">
                <a:solidFill>
                  <a:srgbClr val="625D5B"/>
                </a:solidFill>
                <a:latin typeface="Calibri"/>
                <a:cs typeface="Calibri"/>
              </a:rPr>
              <a:t>iwCLL</a:t>
            </a:r>
            <a:r>
              <a:rPr lang="en-US" sz="1000" dirty="0">
                <a:solidFill>
                  <a:srgbClr val="625D5B"/>
                </a:solidFill>
                <a:latin typeface="Calibri"/>
                <a:cs typeface="Calibri"/>
              </a:rPr>
              <a:t> 2018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3944" y="3995081"/>
            <a:ext cx="9540875" cy="187848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GB" dirty="0"/>
              <a:t>Click to edit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ackground image with text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2329" y="1243091"/>
            <a:ext cx="8908647" cy="418619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5000" b="1" baseline="0">
                <a:solidFill>
                  <a:srgbClr val="EA5B0B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overlay text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 background orange on white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2329" y="1243092"/>
            <a:ext cx="10971586" cy="2539938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5000" b="1" baseline="0">
                <a:solidFill>
                  <a:srgbClr val="EA5B0B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“Click to edit testimonial text”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12763" y="3908425"/>
            <a:ext cx="10998200" cy="86201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GB" dirty="0"/>
              <a:t>Click to edit citation text</a:t>
            </a:r>
            <a:endParaRPr lang="en-US" dirty="0"/>
          </a:p>
        </p:txBody>
      </p:sp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5395894" y="6342091"/>
            <a:ext cx="1404411" cy="2652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3B33CB5-BD54-3449-B7E9-384BEEC1FE89}" type="slidenum">
              <a:rPr lang="en-US" sz="1000" smtClean="0">
                <a:solidFill>
                  <a:srgbClr val="625D5B"/>
                </a:solidFill>
                <a:latin typeface="Calibri"/>
                <a:cs typeface="Calibri"/>
              </a:rPr>
              <a:t>‹#›</a:t>
            </a:fld>
            <a:endParaRPr lang="en-US" sz="1000" dirty="0">
              <a:solidFill>
                <a:srgbClr val="625D5B"/>
              </a:solidFill>
              <a:latin typeface="Calibri"/>
              <a:cs typeface="Calibri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374302" y="6342091"/>
            <a:ext cx="904541" cy="2652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625D5B"/>
                </a:solidFill>
                <a:latin typeface="Calibri"/>
                <a:cs typeface="Calibri"/>
              </a:rPr>
              <a:t>© </a:t>
            </a:r>
            <a:r>
              <a:rPr lang="en-US" sz="1000" dirty="0" err="1">
                <a:solidFill>
                  <a:srgbClr val="625D5B"/>
                </a:solidFill>
                <a:latin typeface="Calibri"/>
                <a:cs typeface="Calibri"/>
              </a:rPr>
              <a:t>iwCLL</a:t>
            </a:r>
            <a:r>
              <a:rPr lang="en-US" sz="1000" dirty="0">
                <a:solidFill>
                  <a:srgbClr val="625D5B"/>
                </a:solidFill>
                <a:latin typeface="Calibri"/>
                <a:cs typeface="Calibri"/>
              </a:rPr>
              <a:t> 2018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0" r:id="rId4"/>
    <p:sldLayoutId id="2147483654" r:id="rId5"/>
    <p:sldLayoutId id="2147483653" r:id="rId6"/>
    <p:sldLayoutId id="2147483655" r:id="rId7"/>
    <p:sldLayoutId id="2147483660" r:id="rId8"/>
    <p:sldLayoutId id="2147483661" r:id="rId9"/>
    <p:sldLayoutId id="2147483668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/>
          <a:ea typeface="+mn-ea"/>
          <a:cs typeface="Calibri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B5527A1-7A3D-4A88-B735-8E2C47B5D7B0}"/>
              </a:ext>
            </a:extLst>
          </p:cNvPr>
          <p:cNvGrpSpPr/>
          <p:nvPr/>
        </p:nvGrpSpPr>
        <p:grpSpPr>
          <a:xfrm>
            <a:off x="74403" y="1624820"/>
            <a:ext cx="11299823" cy="4341558"/>
            <a:chOff x="154024" y="1950703"/>
            <a:chExt cx="11299823" cy="434155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479D8DF-D5A5-4A37-A37D-1C4CF04A88BA}"/>
                </a:ext>
              </a:extLst>
            </p:cNvPr>
            <p:cNvSpPr/>
            <p:nvPr/>
          </p:nvSpPr>
          <p:spPr>
            <a:xfrm>
              <a:off x="1890362" y="1950703"/>
              <a:ext cx="6930474" cy="591045"/>
            </a:xfrm>
            <a:prstGeom prst="roundRect">
              <a:avLst/>
            </a:prstGeom>
            <a:solidFill>
              <a:srgbClr val="EA5B0B"/>
            </a:solidFill>
            <a:ln>
              <a:solidFill>
                <a:srgbClr val="625D5B"/>
              </a:solidFill>
            </a:ln>
            <a:effec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/>
                <a:t>Membership Assembly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87CA6C4-59B4-49E9-875B-F7A61B14E0EE}"/>
                </a:ext>
              </a:extLst>
            </p:cNvPr>
            <p:cNvGrpSpPr/>
            <p:nvPr/>
          </p:nvGrpSpPr>
          <p:grpSpPr>
            <a:xfrm>
              <a:off x="154024" y="2928894"/>
              <a:ext cx="11299823" cy="3363367"/>
              <a:chOff x="154024" y="2928894"/>
              <a:chExt cx="11299823" cy="3363367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2E26741-4D5C-4BE0-9458-00995AEA0D75}"/>
                  </a:ext>
                </a:extLst>
              </p:cNvPr>
              <p:cNvSpPr/>
              <p:nvPr/>
            </p:nvSpPr>
            <p:spPr>
              <a:xfrm>
                <a:off x="154024" y="5186800"/>
                <a:ext cx="1486876" cy="1105461"/>
              </a:xfrm>
              <a:prstGeom prst="roundRect">
                <a:avLst/>
              </a:prstGeom>
              <a:solidFill>
                <a:srgbClr val="EA5B0B"/>
              </a:solidFill>
              <a:ln>
                <a:solidFill>
                  <a:srgbClr val="625D5B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GB" sz="1600" dirty="0" err="1"/>
                  <a:t>iwCLL</a:t>
                </a:r>
                <a:r>
                  <a:rPr lang="en-GB" sz="1600" dirty="0"/>
                  <a:t> Young Investigator Meeting Committee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97088F5-06E9-4F52-A25C-E369802CAC5F}"/>
                  </a:ext>
                </a:extLst>
              </p:cNvPr>
              <p:cNvSpPr/>
              <p:nvPr/>
            </p:nvSpPr>
            <p:spPr>
              <a:xfrm>
                <a:off x="1890362" y="2928894"/>
                <a:ext cx="6930474" cy="591045"/>
              </a:xfrm>
              <a:prstGeom prst="roundRect">
                <a:avLst/>
              </a:prstGeom>
              <a:solidFill>
                <a:srgbClr val="EA5B0B"/>
              </a:solidFill>
              <a:ln>
                <a:solidFill>
                  <a:srgbClr val="625D5B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GB" sz="2800" dirty="0"/>
                  <a:t>Executive Board (2-year term) 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93B9CC3-B231-48DA-A719-AB8BA011CC34}"/>
                  </a:ext>
                </a:extLst>
              </p:cNvPr>
              <p:cNvSpPr/>
              <p:nvPr/>
            </p:nvSpPr>
            <p:spPr>
              <a:xfrm>
                <a:off x="3135302" y="5186801"/>
                <a:ext cx="1486876" cy="1105460"/>
              </a:xfrm>
              <a:prstGeom prst="roundRect">
                <a:avLst/>
              </a:prstGeom>
              <a:solidFill>
                <a:srgbClr val="EA5B0B"/>
              </a:solidFill>
              <a:ln>
                <a:solidFill>
                  <a:srgbClr val="625D5B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GB" sz="1600" dirty="0"/>
                  <a:t>International Programme Committee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7F1BA95-53D3-45CD-BF23-57AD48CF4156}"/>
                  </a:ext>
                </a:extLst>
              </p:cNvPr>
              <p:cNvSpPr/>
              <p:nvPr/>
            </p:nvSpPr>
            <p:spPr>
              <a:xfrm>
                <a:off x="309055" y="4061051"/>
                <a:ext cx="3993842" cy="591045"/>
              </a:xfrm>
              <a:prstGeom prst="roundRect">
                <a:avLst/>
              </a:prstGeom>
              <a:solidFill>
                <a:srgbClr val="EA5B0B"/>
              </a:solidFill>
              <a:ln>
                <a:solidFill>
                  <a:srgbClr val="625D5B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GB" sz="2400" dirty="0"/>
                  <a:t>Biennial Meeting Chair 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E1B2EF0-68E4-4EB9-B29B-B5A921A8DEF3}"/>
                  </a:ext>
                </a:extLst>
              </p:cNvPr>
              <p:cNvSpPr/>
              <p:nvPr/>
            </p:nvSpPr>
            <p:spPr>
              <a:xfrm>
                <a:off x="1638028" y="5186801"/>
                <a:ext cx="1486876" cy="1105460"/>
              </a:xfrm>
              <a:prstGeom prst="roundRect">
                <a:avLst/>
              </a:prstGeom>
              <a:solidFill>
                <a:srgbClr val="EA5B0B"/>
              </a:solidFill>
              <a:ln>
                <a:solidFill>
                  <a:srgbClr val="625D5B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GB" sz="1600" dirty="0"/>
                  <a:t>Local Organizing Committee  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4D64DBB-1E18-4AB9-A10E-A4AC9E02739A}"/>
                  </a:ext>
                </a:extLst>
              </p:cNvPr>
              <p:cNvSpPr/>
              <p:nvPr/>
            </p:nvSpPr>
            <p:spPr>
              <a:xfrm>
                <a:off x="8275716" y="4374885"/>
                <a:ext cx="1494000" cy="1097727"/>
              </a:xfrm>
              <a:prstGeom prst="roundRect">
                <a:avLst/>
              </a:prstGeom>
              <a:solidFill>
                <a:srgbClr val="EA5B0B"/>
              </a:solidFill>
              <a:ln>
                <a:solidFill>
                  <a:srgbClr val="625D5B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/>
              </a:p>
              <a:p>
                <a:pPr algn="ctr"/>
                <a:endParaRPr lang="en-GB" sz="1600" dirty="0"/>
              </a:p>
              <a:p>
                <a:pPr algn="ctr"/>
                <a:r>
                  <a:rPr lang="en-GB" sz="1600" dirty="0"/>
                  <a:t>Subcommittee</a:t>
                </a:r>
              </a:p>
              <a:p>
                <a:pPr algn="ctr"/>
                <a:r>
                  <a:rPr lang="en-GB" sz="1600" dirty="0">
                    <a:solidFill>
                      <a:schemeClr val="bg1"/>
                    </a:solidFill>
                  </a:rPr>
                  <a:t>Global Partnerships</a:t>
                </a:r>
              </a:p>
              <a:p>
                <a:pPr algn="ctr"/>
                <a:endParaRPr lang="en-GB" sz="1600" dirty="0">
                  <a:solidFill>
                    <a:srgbClr val="EA5B0B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2B8E1D8-9032-4EF2-9465-4347A9852354}"/>
                  </a:ext>
                </a:extLst>
              </p:cNvPr>
              <p:cNvSpPr/>
              <p:nvPr/>
            </p:nvSpPr>
            <p:spPr>
              <a:xfrm>
                <a:off x="9959847" y="4380560"/>
                <a:ext cx="1494000" cy="1097727"/>
              </a:xfrm>
              <a:prstGeom prst="roundRect">
                <a:avLst/>
              </a:prstGeom>
              <a:solidFill>
                <a:srgbClr val="EA5B0B"/>
              </a:solidFill>
              <a:ln>
                <a:solidFill>
                  <a:srgbClr val="625D5B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/>
              </a:p>
              <a:p>
                <a:pPr algn="ctr"/>
                <a:r>
                  <a:rPr lang="en-GB" sz="1600" dirty="0"/>
                  <a:t>Subcommittee</a:t>
                </a:r>
              </a:p>
              <a:p>
                <a:pPr algn="ctr"/>
                <a:r>
                  <a:rPr lang="en-GB" sz="1600" dirty="0">
                    <a:solidFill>
                      <a:schemeClr val="bg1"/>
                    </a:solidFill>
                  </a:rPr>
                  <a:t>Grant Review </a:t>
                </a:r>
              </a:p>
              <a:p>
                <a:pPr algn="ctr"/>
                <a:endParaRPr lang="en-GB" sz="1600" dirty="0">
                  <a:solidFill>
                    <a:srgbClr val="EA5B0B"/>
                  </a:solidFill>
                </a:endParaRPr>
              </a:p>
            </p:txBody>
          </p:sp>
        </p:grp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C891CA5-C349-4F04-B95C-310F38334796}"/>
              </a:ext>
            </a:extLst>
          </p:cNvPr>
          <p:cNvCxnSpPr>
            <a:cxnSpLocks/>
            <a:stCxn id="3" idx="2"/>
            <a:endCxn id="5" idx="0"/>
          </p:cNvCxnSpPr>
          <p:nvPr/>
        </p:nvCxnSpPr>
        <p:spPr>
          <a:xfrm>
            <a:off x="5275978" y="2215865"/>
            <a:ext cx="0" cy="387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FE79CAB6-5D6D-4E39-B8F4-883D6A82849F}"/>
              </a:ext>
            </a:extLst>
          </p:cNvPr>
          <p:cNvCxnSpPr>
            <a:cxnSpLocks/>
            <a:stCxn id="5" idx="2"/>
          </p:cNvCxnSpPr>
          <p:nvPr/>
        </p:nvCxnSpPr>
        <p:spPr>
          <a:xfrm rot="16200000" flipH="1">
            <a:off x="6463163" y="2006871"/>
            <a:ext cx="545747" cy="292011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C0103AAB-3F7D-4EC7-820E-4EDAC8A14AF4}"/>
              </a:ext>
            </a:extLst>
          </p:cNvPr>
          <p:cNvCxnSpPr>
            <a:endCxn id="21" idx="0"/>
          </p:cNvCxnSpPr>
          <p:nvPr/>
        </p:nvCxnSpPr>
        <p:spPr>
          <a:xfrm rot="10800000" flipV="1">
            <a:off x="2226356" y="3466928"/>
            <a:ext cx="3049623" cy="26823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312B7B1B-02B2-4B45-99DF-107C9AB1501C}"/>
              </a:ext>
            </a:extLst>
          </p:cNvPr>
          <p:cNvCxnSpPr>
            <a:cxnSpLocks/>
          </p:cNvCxnSpPr>
          <p:nvPr/>
        </p:nvCxnSpPr>
        <p:spPr>
          <a:xfrm rot="5400000">
            <a:off x="1217605" y="3876250"/>
            <a:ext cx="490007" cy="1482894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6BD87BE8-2EE3-4672-A190-11BBD70B8FF7}"/>
              </a:ext>
            </a:extLst>
          </p:cNvPr>
          <p:cNvCxnSpPr>
            <a:cxnSpLocks/>
          </p:cNvCxnSpPr>
          <p:nvPr/>
        </p:nvCxnSpPr>
        <p:spPr>
          <a:xfrm>
            <a:off x="2201288" y="4616396"/>
            <a:ext cx="1543168" cy="2450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06BA989-FA34-4508-B754-A3E845018B21}"/>
              </a:ext>
            </a:extLst>
          </p:cNvPr>
          <p:cNvCxnSpPr>
            <a:cxnSpLocks/>
          </p:cNvCxnSpPr>
          <p:nvPr/>
        </p:nvCxnSpPr>
        <p:spPr>
          <a:xfrm>
            <a:off x="2201288" y="4620056"/>
            <a:ext cx="0" cy="245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or: Elbow 90">
            <a:extLst>
              <a:ext uri="{FF2B5EF4-FFF2-40B4-BE49-F238E27FC236}">
                <a16:creationId xmlns:a16="http://schemas.microsoft.com/office/drawing/2014/main" id="{B4D131E0-44C7-4DEF-9541-656A6EA4FCD9}"/>
              </a:ext>
            </a:extLst>
          </p:cNvPr>
          <p:cNvCxnSpPr>
            <a:cxnSpLocks/>
          </p:cNvCxnSpPr>
          <p:nvPr/>
        </p:nvCxnSpPr>
        <p:spPr>
          <a:xfrm>
            <a:off x="7238149" y="3757762"/>
            <a:ext cx="1781567" cy="2501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or: Elbow 101">
            <a:extLst>
              <a:ext uri="{FF2B5EF4-FFF2-40B4-BE49-F238E27FC236}">
                <a16:creationId xmlns:a16="http://schemas.microsoft.com/office/drawing/2014/main" id="{4437C1BF-1DAF-42F6-89EB-3FC7013405AC}"/>
              </a:ext>
            </a:extLst>
          </p:cNvPr>
          <p:cNvCxnSpPr>
            <a:cxnSpLocks/>
          </p:cNvCxnSpPr>
          <p:nvPr/>
        </p:nvCxnSpPr>
        <p:spPr>
          <a:xfrm>
            <a:off x="9019716" y="3762687"/>
            <a:ext cx="1495597" cy="24025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Untertitel 1">
            <a:extLst>
              <a:ext uri="{FF2B5EF4-FFF2-40B4-BE49-F238E27FC236}">
                <a16:creationId xmlns:a16="http://schemas.microsoft.com/office/drawing/2014/main" id="{5B04F54A-C301-1541-A773-E746A32AE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222" y="363647"/>
            <a:ext cx="9540296" cy="898358"/>
          </a:xfrm>
        </p:spPr>
        <p:txBody>
          <a:bodyPr/>
          <a:lstStyle/>
          <a:p>
            <a:r>
              <a:rPr lang="de-DE" dirty="0"/>
              <a:t>Governance </a:t>
            </a:r>
            <a:r>
              <a:rPr lang="de-DE" dirty="0" err="1"/>
              <a:t>Structure</a:t>
            </a:r>
            <a:endParaRPr lang="de-DE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B2B601E-4814-47CE-8A09-7D58CCD1E6F6}"/>
              </a:ext>
            </a:extLst>
          </p:cNvPr>
          <p:cNvSpPr/>
          <p:nvPr/>
        </p:nvSpPr>
        <p:spPr>
          <a:xfrm>
            <a:off x="6491149" y="4054677"/>
            <a:ext cx="1494000" cy="1098000"/>
          </a:xfrm>
          <a:prstGeom prst="roundRect">
            <a:avLst/>
          </a:prstGeom>
          <a:solidFill>
            <a:srgbClr val="EA5B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Subcommittee </a:t>
            </a:r>
          </a:p>
          <a:p>
            <a:pPr algn="ctr"/>
            <a:r>
              <a:rPr lang="en-GB" sz="1600" dirty="0"/>
              <a:t>Nominations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204C1F-2165-43EF-AD8A-8992B92BCAC7}"/>
              </a:ext>
            </a:extLst>
          </p:cNvPr>
          <p:cNvCxnSpPr/>
          <p:nvPr/>
        </p:nvCxnSpPr>
        <p:spPr>
          <a:xfrm>
            <a:off x="7238149" y="3755472"/>
            <a:ext cx="0" cy="240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99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125207-C6FB-424A-A153-5932F1E7291F}"/>
              </a:ext>
            </a:extLst>
          </p:cNvPr>
          <p:cNvSpPr/>
          <p:nvPr/>
        </p:nvSpPr>
        <p:spPr>
          <a:xfrm>
            <a:off x="3116354" y="2751390"/>
            <a:ext cx="2476800" cy="2199600"/>
          </a:xfrm>
          <a:prstGeom prst="roundRect">
            <a:avLst/>
          </a:prstGeom>
          <a:solidFill>
            <a:srgbClr val="EA5B0B"/>
          </a:solidFill>
          <a:ln>
            <a:solidFill>
              <a:srgbClr val="625D5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Deputy Chairperson </a:t>
            </a:r>
          </a:p>
          <a:p>
            <a:pPr algn="ctr"/>
            <a:r>
              <a:rPr lang="en-GB" sz="2400" dirty="0"/>
              <a:t>(Thomas Kipps)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4EF7FB-D3B8-4660-8376-E63517F7BE62}"/>
              </a:ext>
            </a:extLst>
          </p:cNvPr>
          <p:cNvSpPr/>
          <p:nvPr/>
        </p:nvSpPr>
        <p:spPr>
          <a:xfrm>
            <a:off x="5896546" y="2751390"/>
            <a:ext cx="2476800" cy="2199600"/>
          </a:xfrm>
          <a:prstGeom prst="roundRect">
            <a:avLst/>
          </a:prstGeom>
          <a:solidFill>
            <a:srgbClr val="EA5B0B"/>
          </a:solidFill>
          <a:ln>
            <a:solidFill>
              <a:srgbClr val="625D5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  <a:p>
            <a:pPr algn="ctr"/>
            <a:r>
              <a:rPr lang="en-GB" sz="3200" dirty="0"/>
              <a:t>Secretary</a:t>
            </a:r>
          </a:p>
          <a:p>
            <a:pPr algn="ctr"/>
            <a:r>
              <a:rPr lang="en-GB" sz="2400" dirty="0"/>
              <a:t>(Michael Hallek) </a:t>
            </a:r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4FB2D9-C787-4E54-B421-C220707E1155}"/>
              </a:ext>
            </a:extLst>
          </p:cNvPr>
          <p:cNvSpPr/>
          <p:nvPr/>
        </p:nvSpPr>
        <p:spPr>
          <a:xfrm>
            <a:off x="2188546" y="1125718"/>
            <a:ext cx="7416000" cy="1307518"/>
          </a:xfrm>
          <a:prstGeom prst="roundRect">
            <a:avLst/>
          </a:prstGeom>
          <a:solidFill>
            <a:srgbClr val="EA5B0B"/>
          </a:solidFill>
          <a:ln>
            <a:solidFill>
              <a:srgbClr val="625D5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200" dirty="0"/>
              <a:t>Current Executive Board (2021-2023) </a:t>
            </a:r>
          </a:p>
          <a:p>
            <a:pPr algn="ctr"/>
            <a:endParaRPr lang="en-GB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F7D68D-4B27-45B9-9071-F04C43D44A6E}"/>
              </a:ext>
            </a:extLst>
          </p:cNvPr>
          <p:cNvSpPr/>
          <p:nvPr/>
        </p:nvSpPr>
        <p:spPr>
          <a:xfrm>
            <a:off x="336176" y="2751390"/>
            <a:ext cx="2476786" cy="2200171"/>
          </a:xfrm>
          <a:prstGeom prst="roundRect">
            <a:avLst/>
          </a:prstGeom>
          <a:solidFill>
            <a:srgbClr val="EA5B0B"/>
          </a:solidFill>
          <a:ln>
            <a:solidFill>
              <a:srgbClr val="625D5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  <a:p>
            <a:pPr algn="ctr"/>
            <a:r>
              <a:rPr lang="en-GB" sz="3200" dirty="0"/>
              <a:t>Chairperson </a:t>
            </a:r>
          </a:p>
          <a:p>
            <a:pPr algn="ctr"/>
            <a:r>
              <a:rPr lang="en-GB" sz="2400" dirty="0"/>
              <a:t>(Peter Hillmen)</a:t>
            </a:r>
          </a:p>
          <a:p>
            <a:pPr algn="ctr"/>
            <a:endParaRPr lang="en-GB" sz="3200" dirty="0"/>
          </a:p>
          <a:p>
            <a:pPr algn="ctr"/>
            <a:endParaRPr lang="en-GB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705B72-AFBD-494B-AE0C-46A10425183E}"/>
              </a:ext>
            </a:extLst>
          </p:cNvPr>
          <p:cNvSpPr/>
          <p:nvPr/>
        </p:nvSpPr>
        <p:spPr>
          <a:xfrm>
            <a:off x="8654689" y="2751392"/>
            <a:ext cx="2476800" cy="2199600"/>
          </a:xfrm>
          <a:prstGeom prst="roundRect">
            <a:avLst/>
          </a:prstGeom>
          <a:solidFill>
            <a:srgbClr val="EA5B0B"/>
          </a:solidFill>
          <a:ln>
            <a:solidFill>
              <a:srgbClr val="625D5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Treasurer</a:t>
            </a:r>
          </a:p>
          <a:p>
            <a:pPr algn="ctr"/>
            <a:r>
              <a:rPr lang="en-GB" sz="2400" dirty="0"/>
              <a:t>(Susan O’Brien)</a:t>
            </a:r>
          </a:p>
          <a:p>
            <a:pPr algn="ctr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1426699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wCLL Powerpoint" id="{A5D370AD-B58A-45C3-9B40-DFBE994BFD82}" vid="{4DAE6D20-7E39-45B0-B316-3228D790F0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iwCLL Powerpoint</Template>
  <TotalTime>0</TotalTime>
  <Words>59</Words>
  <Application>Microsoft Office PowerPoint</Application>
  <PresentationFormat>Widescreen</PresentationFormat>
  <Paragraphs>28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Berlin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</dc:creator>
  <cp:lastModifiedBy>Sarah</cp:lastModifiedBy>
  <cp:revision>5</cp:revision>
  <cp:lastPrinted>2018-08-29T08:54:15Z</cp:lastPrinted>
  <dcterms:created xsi:type="dcterms:W3CDTF">2019-10-09T07:18:14Z</dcterms:created>
  <dcterms:modified xsi:type="dcterms:W3CDTF">2021-05-19T08:02:18Z</dcterms:modified>
</cp:coreProperties>
</file>